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20E2-7C04-1D07-B16D-A9005AEC4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BA3AD-B5CB-A632-F7FF-7BC01CD27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0B809-651A-F335-C5BC-3AE5ACD9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82BFD-1DDA-D883-CF81-6D159C2D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E8ED1-81F8-3B5D-4EFB-93750CB1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4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26E0-B66C-9B83-054F-B81AB01D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7FEE9-3B84-6177-4D87-28A78861F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D8A0-3B80-F87A-BD3C-DF3E76EF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7A34-6B17-2B57-405B-1763C663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7208A-25A7-42B7-3D9D-3942153F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07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035F11-7F01-62B9-73E3-59295C7EA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C0C0B-9205-566F-23B0-87335E2D9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8F87E-8CFF-7D6A-0401-AF38F16F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CE8CB-0C38-D82A-8925-6A4D53A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DAED9-C259-AC38-0997-742D7306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F1F5-B360-1A67-1A90-A6F4712A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15725-A012-5241-3FFE-D0F800FDF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C87D5-67AE-9FED-B32C-2BD5BA8AB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D2204-2C5A-B587-BBCF-F96A63C8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1F00E-B615-A5FA-DC11-B20B5C0C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5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FEF4-1567-055E-33DA-DD59F4630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5DB7B-3E26-626A-453F-5F09A6294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FD1FC-BC75-AAA0-EEAA-6D8E699E7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52D29-FB41-E026-11A7-B8AC1724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3FCDD-2698-5289-3D74-505D2750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5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5E87C-8495-7569-FDF4-9BED52B9F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7242-9F72-FE4C-B841-90AB69420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112F6-2B5D-ED90-D9EC-4679089E5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CC462-1244-A0FC-9685-888043F7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F3C68-4D9C-1D83-0819-E0C7AAF01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973D0-9D52-10F0-8535-6F53B052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1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AAE-6F84-561C-F534-EC8A4EC9A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DAE36-93B8-78DE-A404-2A314F573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84206-2E5C-4B3E-7DEE-A9FB9628B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83FE79-516C-E16B-A54C-5432C85B4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3FE7A-770D-D9A0-13A6-3FF668E23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FE3B9-2DFD-A959-A4B2-A7ED86A63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68D020-F889-9FFD-360E-74409296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1B3636-66DE-FFBD-D89C-4DAC806F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8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31EA-683C-5098-1795-5B4A7FAB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DF61C-70B6-3877-D961-8BC00B9C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7ACF3-25B9-7640-22A0-C6006D70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B479-9548-80D5-AB99-C2AEE43C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BFCD5F-5F93-ABF6-61A0-DBAC264E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EA60D-D61D-0E1C-DD20-772AF660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87D8D-1611-A390-5F21-264A34E4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5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58FD-F1BA-4806-FDB1-4FB01385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D237-F710-0C9B-BF64-73E2FE50D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6E713-A53E-0622-3383-C9D4FAAFB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4DF6D-A8B0-66B6-33FA-8E550E00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15400-001F-4003-1130-A4CE2840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3C0B0-F979-C6A5-5189-D4483213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6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5788-1F2B-D59D-38A5-06C169D7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BB929-24EB-825B-35A6-EC5AF0333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DEE30-37DD-C775-150C-E2219BB9E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D63E-5ED4-9635-1959-1B4306F3F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22604-8DD5-8439-E12A-7CB8E4AB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98179-9864-B368-3379-02D41F5F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2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DD6DD-6698-7F3D-F350-5FBA29BC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93B42-2512-5645-4B53-5370D112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42E04-2C7C-35DB-5521-D0494A90D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B42D5-C08A-3040-A32E-3930A849E772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477E1-1D3B-5999-BEE1-07CFDFD9D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9501D-6886-4751-589E-D4CA0203A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C4BC99-23E4-1A43-9A53-2ED73E8E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1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C34ABD0-3C3F-1FD8-0C12-1826DAA261C5}"/>
              </a:ext>
            </a:extLst>
          </p:cNvPr>
          <p:cNvGrpSpPr/>
          <p:nvPr/>
        </p:nvGrpSpPr>
        <p:grpSpPr>
          <a:xfrm>
            <a:off x="-55300" y="1524000"/>
            <a:ext cx="11895203" cy="4328884"/>
            <a:chOff x="-55300" y="1524000"/>
            <a:chExt cx="11895203" cy="432888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CE2B341-A7E3-D4D4-16BC-C2D9308177DC}"/>
                </a:ext>
              </a:extLst>
            </p:cNvPr>
            <p:cNvGrpSpPr/>
            <p:nvPr/>
          </p:nvGrpSpPr>
          <p:grpSpPr>
            <a:xfrm>
              <a:off x="352097" y="1524000"/>
              <a:ext cx="11487806" cy="4328884"/>
              <a:chOff x="451946" y="1513490"/>
              <a:chExt cx="11487806" cy="4328884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2AF6ED4-D73A-DB89-6190-52A9022BA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1946" y="1513490"/>
                <a:ext cx="5492267" cy="4168572"/>
              </a:xfrm>
              <a:prstGeom prst="rect">
                <a:avLst/>
              </a:prstGeom>
            </p:spPr>
          </p:pic>
          <p:pic>
            <p:nvPicPr>
              <p:cNvPr id="7" name="Picture 6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80183043-36CA-0265-184E-9DDD1C186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24801"/>
              <a:stretch/>
            </p:blipFill>
            <p:spPr>
              <a:xfrm>
                <a:off x="6447485" y="1513490"/>
                <a:ext cx="5492267" cy="4328884"/>
              </a:xfrm>
              <a:prstGeom prst="rect">
                <a:avLst/>
              </a:prstGeom>
            </p:spPr>
          </p:pic>
          <p:pic>
            <p:nvPicPr>
              <p:cNvPr id="9" name="Picture 8" descr="A screenshot of a video game&#10;&#10;Description automatically generated">
                <a:extLst>
                  <a:ext uri="{FF2B5EF4-FFF2-40B4-BE49-F238E27FC236}">
                    <a16:creationId xmlns:a16="http://schemas.microsoft.com/office/drawing/2014/main" id="{73595F18-1D1B-C8AD-8D3F-0AD41EEA8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5820" y="1723357"/>
                <a:ext cx="3920107" cy="3279567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3FB41-BD7A-9606-002E-C32D662E8C98}"/>
                </a:ext>
              </a:extLst>
            </p:cNvPr>
            <p:cNvSpPr txBox="1"/>
            <p:nvPr/>
          </p:nvSpPr>
          <p:spPr>
            <a:xfrm>
              <a:off x="-55300" y="1606522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258C4C-ECD2-E4AA-8AB1-66BA8722C47E}"/>
                </a:ext>
              </a:extLst>
            </p:cNvPr>
            <p:cNvSpPr txBox="1"/>
            <p:nvPr/>
          </p:nvSpPr>
          <p:spPr>
            <a:xfrm>
              <a:off x="5855193" y="1606522"/>
              <a:ext cx="492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90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805C5B-6093-4F58-5F8F-C97811C9B720}"/>
              </a:ext>
            </a:extLst>
          </p:cNvPr>
          <p:cNvGrpSpPr/>
          <p:nvPr/>
        </p:nvGrpSpPr>
        <p:grpSpPr>
          <a:xfrm>
            <a:off x="0" y="1255369"/>
            <a:ext cx="12192000" cy="4586288"/>
            <a:chOff x="0" y="1255369"/>
            <a:chExt cx="12192000" cy="4586288"/>
          </a:xfrm>
        </p:grpSpPr>
        <p:pic>
          <p:nvPicPr>
            <p:cNvPr id="5" name="Picture 4" descr="A collage of images of cells&#10;&#10;Description automatically generated">
              <a:extLst>
                <a:ext uri="{FF2B5EF4-FFF2-40B4-BE49-F238E27FC236}">
                  <a16:creationId xmlns:a16="http://schemas.microsoft.com/office/drawing/2014/main" id="{660EC86F-CB21-AE55-CF7E-3C87DF396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8800" y="2082357"/>
              <a:ext cx="6683200" cy="3759300"/>
            </a:xfrm>
            <a:prstGeom prst="rect">
              <a:avLst/>
            </a:prstGeom>
          </p:spPr>
        </p:pic>
        <p:pic>
          <p:nvPicPr>
            <p:cNvPr id="7" name="Picture 6" descr="A diagram of a cell&#10;&#10;Description automatically generated">
              <a:extLst>
                <a:ext uri="{FF2B5EF4-FFF2-40B4-BE49-F238E27FC236}">
                  <a16:creationId xmlns:a16="http://schemas.microsoft.com/office/drawing/2014/main" id="{C8A89177-3948-9445-3595-5B87BB3B2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63" r="7452"/>
            <a:stretch/>
          </p:blipFill>
          <p:spPr>
            <a:xfrm>
              <a:off x="0" y="1255369"/>
              <a:ext cx="5508800" cy="4586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36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3CC8D0-D36A-B79D-EC6B-F4470F124306}"/>
              </a:ext>
            </a:extLst>
          </p:cNvPr>
          <p:cNvSpPr/>
          <p:nvPr/>
        </p:nvSpPr>
        <p:spPr>
          <a:xfrm>
            <a:off x="7110827" y="3268362"/>
            <a:ext cx="266157" cy="321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E18994-414A-4F62-41BA-015AFE677A3C}"/>
              </a:ext>
            </a:extLst>
          </p:cNvPr>
          <p:cNvGrpSpPr/>
          <p:nvPr/>
        </p:nvGrpSpPr>
        <p:grpSpPr>
          <a:xfrm>
            <a:off x="2273655" y="0"/>
            <a:ext cx="9918345" cy="6858000"/>
            <a:chOff x="2273655" y="0"/>
            <a:chExt cx="9918345" cy="6858000"/>
          </a:xfrm>
        </p:grpSpPr>
        <p:pic>
          <p:nvPicPr>
            <p:cNvPr id="5" name="Picture 4" descr="A collage of images of a variety of lines&#10;&#10;Description automatically generated">
              <a:extLst>
                <a:ext uri="{FF2B5EF4-FFF2-40B4-BE49-F238E27FC236}">
                  <a16:creationId xmlns:a16="http://schemas.microsoft.com/office/drawing/2014/main" id="{152A4B57-736F-379B-999F-DE301114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3655" y="0"/>
              <a:ext cx="4703781" cy="6858000"/>
            </a:xfrm>
            <a:prstGeom prst="rect">
              <a:avLst/>
            </a:prstGeom>
          </p:spPr>
        </p:pic>
        <p:pic>
          <p:nvPicPr>
            <p:cNvPr id="7" name="Picture 6" descr="A collage of mazes&#10;&#10;Description automatically generated">
              <a:extLst>
                <a:ext uri="{FF2B5EF4-FFF2-40B4-BE49-F238E27FC236}">
                  <a16:creationId xmlns:a16="http://schemas.microsoft.com/office/drawing/2014/main" id="{EC1C9A18-1198-DECF-7104-5BEBD178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8470" y="0"/>
              <a:ext cx="5093530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158737-53DE-265E-62A8-04163FC140FB}"/>
                </a:ext>
              </a:extLst>
            </p:cNvPr>
            <p:cNvSpPr/>
            <p:nvPr/>
          </p:nvSpPr>
          <p:spPr>
            <a:xfrm>
              <a:off x="6977436" y="0"/>
              <a:ext cx="399548" cy="321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A0BFD9-14D2-E8A4-E8AE-C06969FBB07F}"/>
                </a:ext>
              </a:extLst>
            </p:cNvPr>
            <p:cNvSpPr/>
            <p:nvPr/>
          </p:nvSpPr>
          <p:spPr>
            <a:xfrm>
              <a:off x="6977436" y="3589638"/>
              <a:ext cx="399548" cy="321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524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Sokolich, Max</dc:creator>
  <cp:lastModifiedBy>Sokolich, Max</cp:lastModifiedBy>
  <cp:revision>5</cp:revision>
  <dcterms:created xsi:type="dcterms:W3CDTF">2024-08-16T16:52:43Z</dcterms:created>
  <dcterms:modified xsi:type="dcterms:W3CDTF">2024-08-16T18:20:32Z</dcterms:modified>
</cp:coreProperties>
</file>